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7" r:id="rId5"/>
    <p:sldId id="292" r:id="rId6"/>
    <p:sldId id="279" r:id="rId7"/>
    <p:sldId id="275" r:id="rId8"/>
    <p:sldId id="281" r:id="rId9"/>
    <p:sldId id="259" r:id="rId10"/>
    <p:sldId id="280" r:id="rId11"/>
    <p:sldId id="291" r:id="rId12"/>
    <p:sldId id="273" r:id="rId13"/>
    <p:sldId id="263" r:id="rId14"/>
    <p:sldId id="274" r:id="rId15"/>
    <p:sldId id="270" r:id="rId16"/>
    <p:sldId id="283" r:id="rId17"/>
    <p:sldId id="282" r:id="rId18"/>
    <p:sldId id="284" r:id="rId19"/>
    <p:sldId id="265" r:id="rId20"/>
    <p:sldId id="272" r:id="rId21"/>
    <p:sldId id="288" r:id="rId22"/>
    <p:sldId id="289" r:id="rId23"/>
    <p:sldId id="290" r:id="rId24"/>
    <p:sldId id="260" r:id="rId25"/>
    <p:sldId id="266" r:id="rId26"/>
    <p:sldId id="261" r:id="rId27"/>
    <p:sldId id="269" r:id="rId28"/>
    <p:sldId id="286" r:id="rId29"/>
    <p:sldId id="271" r:id="rId30"/>
    <p:sldId id="287" r:id="rId31"/>
    <p:sldId id="285" r:id="rId32"/>
    <p:sldId id="262" r:id="rId33"/>
    <p:sldId id="26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drops.in/snoeyink/view/5412ea354251df49689db061" TargetMode="External"/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ecs.pdx.edu/~maier/cs584/Lectures/lect07b-11-MG.pdf" TargetMode="External"/><Relationship Id="rId5" Type="http://schemas.openxmlformats.org/officeDocument/2006/relationships/hyperlink" Target="https://medium.com/@aiswaryamathur/understanding-fast-fourier-transform-from-scratch-to-solve-polynomial-multiplication-8018d511162f" TargetMode="External"/><Relationship Id="rId4" Type="http://schemas.openxmlformats.org/officeDocument/2006/relationships/hyperlink" Target="https://www.cs.cmu.edu/afs/cs/academic/class/15451-s10/www/lectures/lect0423.t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FCDA6-C48B-428E-9D62-4B13D0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59" y="2725293"/>
            <a:ext cx="5181600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9A6-A165-4E27-A8C4-A60AB8CF3549}"/>
              </a:ext>
            </a:extLst>
          </p:cNvPr>
          <p:cNvSpPr txBox="1"/>
          <p:nvPr/>
        </p:nvSpPr>
        <p:spPr>
          <a:xfrm>
            <a:off x="6214970" y="5412885"/>
            <a:ext cx="40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array into even/odd array indices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  <a:p>
            <a:r>
              <a:rPr lang="en-US" dirty="0"/>
              <a:t>Arrays of unequal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r>
              <a:rPr lang="en-US" dirty="0">
                <a:hlinkClick r:id="rId3"/>
              </a:rPr>
              <a:t>https://raindrops.in/snoeyink/view/5412ea354251df49689db061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https://www.cs.cmu.edu/afs/cs/academic/class/15451-s10/www/lectures/lect0423.txt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https://medium.com/@aiswaryamathur/understanding-fast-fourier-transform-from-scratch-to-solve-polynomial-multiplication-8018d511162f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http://web.cecs.pdx.edu/~maier/cs584/Lectures/lect07b-11-MG.pdf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Polynomials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7CE6-B464-4140-9534-B6EB76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and subtraction is easy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View individual addition and multiplications as a unit of cost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662</TotalTime>
  <Words>948</Words>
  <Application>Microsoft Office PowerPoint</Application>
  <PresentationFormat>Widescreen</PresentationFormat>
  <Paragraphs>156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65</cp:revision>
  <dcterms:created xsi:type="dcterms:W3CDTF">2018-05-03T14:38:49Z</dcterms:created>
  <dcterms:modified xsi:type="dcterms:W3CDTF">2018-05-06T15:20:49Z</dcterms:modified>
</cp:coreProperties>
</file>